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9" r:id="rId8"/>
    <p:sldId id="261" r:id="rId9"/>
    <p:sldId id="264" r:id="rId10"/>
    <p:sldId id="262" r:id="rId11"/>
    <p:sldId id="270" r:id="rId12"/>
    <p:sldId id="263" r:id="rId13"/>
    <p:sldId id="272" r:id="rId14"/>
    <p:sldId id="271" r:id="rId15"/>
    <p:sldId id="273" r:id="rId16"/>
    <p:sldId id="265" r:id="rId17"/>
    <p:sldId id="266" r:id="rId18"/>
    <p:sldId id="26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9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FA5734-FAA8-4016-A9F7-8627C5CC6D41}" v="43" dt="2020-06-17T20:32:20.5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ciej Nowicki" userId="9cdbfe35e30a86ca" providerId="LiveId" clId="{BCFA5734-FAA8-4016-A9F7-8627C5CC6D41}"/>
    <pc:docChg chg="undo redo custSel addSld modSld sldOrd modShowInfo">
      <pc:chgData name="Maciej Nowicki" userId="9cdbfe35e30a86ca" providerId="LiveId" clId="{BCFA5734-FAA8-4016-A9F7-8627C5CC6D41}" dt="2020-06-17T20:33:35.426" v="3421" actId="20577"/>
      <pc:docMkLst>
        <pc:docMk/>
      </pc:docMkLst>
      <pc:sldChg chg="modSp mod">
        <pc:chgData name="Maciej Nowicki" userId="9cdbfe35e30a86ca" providerId="LiveId" clId="{BCFA5734-FAA8-4016-A9F7-8627C5CC6D41}" dt="2020-06-09T01:30:32.348" v="54" actId="20577"/>
        <pc:sldMkLst>
          <pc:docMk/>
          <pc:sldMk cId="2768642125" sldId="257"/>
        </pc:sldMkLst>
        <pc:spChg chg="mod">
          <ac:chgData name="Maciej Nowicki" userId="9cdbfe35e30a86ca" providerId="LiveId" clId="{BCFA5734-FAA8-4016-A9F7-8627C5CC6D41}" dt="2020-06-09T01:30:22.666" v="15" actId="20577"/>
          <ac:spMkLst>
            <pc:docMk/>
            <pc:sldMk cId="2768642125" sldId="257"/>
            <ac:spMk id="4" creationId="{9969C287-259F-40EA-8C99-CFBCEA13F180}"/>
          </ac:spMkLst>
        </pc:spChg>
        <pc:spChg chg="mod">
          <ac:chgData name="Maciej Nowicki" userId="9cdbfe35e30a86ca" providerId="LiveId" clId="{BCFA5734-FAA8-4016-A9F7-8627C5CC6D41}" dt="2020-06-09T01:30:32.348" v="54" actId="20577"/>
          <ac:spMkLst>
            <pc:docMk/>
            <pc:sldMk cId="2768642125" sldId="257"/>
            <ac:spMk id="5" creationId="{102311BF-01A1-4325-AE5D-8213E008B9C1}"/>
          </ac:spMkLst>
        </pc:spChg>
      </pc:sldChg>
      <pc:sldChg chg="addSp delSp modSp new mod">
        <pc:chgData name="Maciej Nowicki" userId="9cdbfe35e30a86ca" providerId="LiveId" clId="{BCFA5734-FAA8-4016-A9F7-8627C5CC6D41}" dt="2020-06-16T15:59:02.338" v="1885" actId="20577"/>
        <pc:sldMkLst>
          <pc:docMk/>
          <pc:sldMk cId="4263589315" sldId="258"/>
        </pc:sldMkLst>
        <pc:spChg chg="del">
          <ac:chgData name="Maciej Nowicki" userId="9cdbfe35e30a86ca" providerId="LiveId" clId="{BCFA5734-FAA8-4016-A9F7-8627C5CC6D41}" dt="2020-06-09T01:30:51.036" v="56"/>
          <ac:spMkLst>
            <pc:docMk/>
            <pc:sldMk cId="4263589315" sldId="258"/>
            <ac:spMk id="2" creationId="{ECD7F6C7-69DD-4A04-BF2C-9A6BCB135045}"/>
          </ac:spMkLst>
        </pc:spChg>
        <pc:spChg chg="del">
          <ac:chgData name="Maciej Nowicki" userId="9cdbfe35e30a86ca" providerId="LiveId" clId="{BCFA5734-FAA8-4016-A9F7-8627C5CC6D41}" dt="2020-06-09T01:30:51.036" v="56"/>
          <ac:spMkLst>
            <pc:docMk/>
            <pc:sldMk cId="4263589315" sldId="258"/>
            <ac:spMk id="3" creationId="{E27A5E20-FC8B-414C-9305-F9B29EB27C19}"/>
          </ac:spMkLst>
        </pc:spChg>
        <pc:spChg chg="add mod">
          <ac:chgData name="Maciej Nowicki" userId="9cdbfe35e30a86ca" providerId="LiveId" clId="{BCFA5734-FAA8-4016-A9F7-8627C5CC6D41}" dt="2020-06-09T01:30:51.036" v="56"/>
          <ac:spMkLst>
            <pc:docMk/>
            <pc:sldMk cId="4263589315" sldId="258"/>
            <ac:spMk id="4" creationId="{1DFD64FC-AE63-4531-9844-A92C1F0BFDBD}"/>
          </ac:spMkLst>
        </pc:spChg>
        <pc:spChg chg="add mod">
          <ac:chgData name="Maciej Nowicki" userId="9cdbfe35e30a86ca" providerId="LiveId" clId="{BCFA5734-FAA8-4016-A9F7-8627C5CC6D41}" dt="2020-06-16T15:59:02.338" v="1885" actId="20577"/>
          <ac:spMkLst>
            <pc:docMk/>
            <pc:sldMk cId="4263589315" sldId="258"/>
            <ac:spMk id="5" creationId="{5EF1015D-062E-4597-A569-B424320AAD28}"/>
          </ac:spMkLst>
        </pc:spChg>
        <pc:spChg chg="add del mod">
          <ac:chgData name="Maciej Nowicki" userId="9cdbfe35e30a86ca" providerId="LiveId" clId="{BCFA5734-FAA8-4016-A9F7-8627C5CC6D41}" dt="2020-06-13T22:23:46.421" v="239"/>
          <ac:spMkLst>
            <pc:docMk/>
            <pc:sldMk cId="4263589315" sldId="258"/>
            <ac:spMk id="6" creationId="{3F0B2AE2-A64F-422C-BE05-8BB451A17C4B}"/>
          </ac:spMkLst>
        </pc:spChg>
        <pc:picChg chg="add mod">
          <ac:chgData name="Maciej Nowicki" userId="9cdbfe35e30a86ca" providerId="LiveId" clId="{BCFA5734-FAA8-4016-A9F7-8627C5CC6D41}" dt="2020-06-13T22:24:20.408" v="246" actId="1076"/>
          <ac:picMkLst>
            <pc:docMk/>
            <pc:sldMk cId="4263589315" sldId="258"/>
            <ac:picMk id="3" creationId="{5535A70A-1F72-458C-B21B-005687A7278B}"/>
          </ac:picMkLst>
        </pc:picChg>
      </pc:sldChg>
      <pc:sldChg chg="addSp delSp modSp new mod">
        <pc:chgData name="Maciej Nowicki" userId="9cdbfe35e30a86ca" providerId="LiveId" clId="{BCFA5734-FAA8-4016-A9F7-8627C5CC6D41}" dt="2020-06-13T22:25:12.523" v="285" actId="20577"/>
        <pc:sldMkLst>
          <pc:docMk/>
          <pc:sldMk cId="2556799605" sldId="259"/>
        </pc:sldMkLst>
        <pc:spChg chg="del">
          <ac:chgData name="Maciej Nowicki" userId="9cdbfe35e30a86ca" providerId="LiveId" clId="{BCFA5734-FAA8-4016-A9F7-8627C5CC6D41}" dt="2020-06-13T22:24:55.741" v="248"/>
          <ac:spMkLst>
            <pc:docMk/>
            <pc:sldMk cId="2556799605" sldId="259"/>
            <ac:spMk id="2" creationId="{EC29814A-1D55-42FF-B821-B3A5BC6DAC8E}"/>
          </ac:spMkLst>
        </pc:spChg>
        <pc:spChg chg="del">
          <ac:chgData name="Maciej Nowicki" userId="9cdbfe35e30a86ca" providerId="LiveId" clId="{BCFA5734-FAA8-4016-A9F7-8627C5CC6D41}" dt="2020-06-13T22:24:55.741" v="248"/>
          <ac:spMkLst>
            <pc:docMk/>
            <pc:sldMk cId="2556799605" sldId="259"/>
            <ac:spMk id="3" creationId="{BD001A47-A12F-4C9C-85D8-86C3E80D4195}"/>
          </ac:spMkLst>
        </pc:spChg>
        <pc:spChg chg="del">
          <ac:chgData name="Maciej Nowicki" userId="9cdbfe35e30a86ca" providerId="LiveId" clId="{BCFA5734-FAA8-4016-A9F7-8627C5CC6D41}" dt="2020-06-13T22:24:55.741" v="248"/>
          <ac:spMkLst>
            <pc:docMk/>
            <pc:sldMk cId="2556799605" sldId="259"/>
            <ac:spMk id="4" creationId="{FAB454DB-06F4-4C1B-BBB2-8929C761344D}"/>
          </ac:spMkLst>
        </pc:spChg>
        <pc:spChg chg="add mod">
          <ac:chgData name="Maciej Nowicki" userId="9cdbfe35e30a86ca" providerId="LiveId" clId="{BCFA5734-FAA8-4016-A9F7-8627C5CC6D41}" dt="2020-06-13T22:25:12.523" v="285" actId="20577"/>
          <ac:spMkLst>
            <pc:docMk/>
            <pc:sldMk cId="2556799605" sldId="259"/>
            <ac:spMk id="5" creationId="{6B5A81E2-EEE6-429D-A256-F2578066485F}"/>
          </ac:spMkLst>
        </pc:spChg>
        <pc:spChg chg="add mod">
          <ac:chgData name="Maciej Nowicki" userId="9cdbfe35e30a86ca" providerId="LiveId" clId="{BCFA5734-FAA8-4016-A9F7-8627C5CC6D41}" dt="2020-06-13T22:24:55.741" v="248"/>
          <ac:spMkLst>
            <pc:docMk/>
            <pc:sldMk cId="2556799605" sldId="259"/>
            <ac:spMk id="6" creationId="{0B84E9FF-F4A4-4D41-B931-69DDF39553E6}"/>
          </ac:spMkLst>
        </pc:spChg>
      </pc:sldChg>
      <pc:sldChg chg="addSp delSp modSp new mod">
        <pc:chgData name="Maciej Nowicki" userId="9cdbfe35e30a86ca" providerId="LiveId" clId="{BCFA5734-FAA8-4016-A9F7-8627C5CC6D41}" dt="2020-06-13T22:39:54.695" v="518" actId="1076"/>
        <pc:sldMkLst>
          <pc:docMk/>
          <pc:sldMk cId="2351806152" sldId="260"/>
        </pc:sldMkLst>
        <pc:spChg chg="del">
          <ac:chgData name="Maciej Nowicki" userId="9cdbfe35e30a86ca" providerId="LiveId" clId="{BCFA5734-FAA8-4016-A9F7-8627C5CC6D41}" dt="2020-06-13T22:34:27.056" v="287"/>
          <ac:spMkLst>
            <pc:docMk/>
            <pc:sldMk cId="2351806152" sldId="260"/>
            <ac:spMk id="2" creationId="{4B0930C3-1CEB-4755-9460-19110F2F3239}"/>
          </ac:spMkLst>
        </pc:spChg>
        <pc:spChg chg="del">
          <ac:chgData name="Maciej Nowicki" userId="9cdbfe35e30a86ca" providerId="LiveId" clId="{BCFA5734-FAA8-4016-A9F7-8627C5CC6D41}" dt="2020-06-13T22:34:27.056" v="287"/>
          <ac:spMkLst>
            <pc:docMk/>
            <pc:sldMk cId="2351806152" sldId="260"/>
            <ac:spMk id="3" creationId="{C5D0B5CF-A3AA-4F6F-BF4A-3D9530FF8AA7}"/>
          </ac:spMkLst>
        </pc:spChg>
        <pc:spChg chg="add mod">
          <ac:chgData name="Maciej Nowicki" userId="9cdbfe35e30a86ca" providerId="LiveId" clId="{BCFA5734-FAA8-4016-A9F7-8627C5CC6D41}" dt="2020-06-13T22:34:27.056" v="287"/>
          <ac:spMkLst>
            <pc:docMk/>
            <pc:sldMk cId="2351806152" sldId="260"/>
            <ac:spMk id="4" creationId="{1A3006E1-8006-4DF1-AF72-00E06F3A19D0}"/>
          </ac:spMkLst>
        </pc:spChg>
        <pc:spChg chg="add mod">
          <ac:chgData name="Maciej Nowicki" userId="9cdbfe35e30a86ca" providerId="LiveId" clId="{BCFA5734-FAA8-4016-A9F7-8627C5CC6D41}" dt="2020-06-13T22:37:28.768" v="511" actId="20577"/>
          <ac:spMkLst>
            <pc:docMk/>
            <pc:sldMk cId="2351806152" sldId="260"/>
            <ac:spMk id="5" creationId="{43431EC9-EF04-402B-95D3-8D02EEEEC681}"/>
          </ac:spMkLst>
        </pc:spChg>
        <pc:spChg chg="add del mod">
          <ac:chgData name="Maciej Nowicki" userId="9cdbfe35e30a86ca" providerId="LiveId" clId="{BCFA5734-FAA8-4016-A9F7-8627C5CC6D41}" dt="2020-06-13T22:39:28.047" v="512"/>
          <ac:spMkLst>
            <pc:docMk/>
            <pc:sldMk cId="2351806152" sldId="260"/>
            <ac:spMk id="6" creationId="{1DD8834B-1052-4CB4-8E54-2B6AD69C23FA}"/>
          </ac:spMkLst>
        </pc:spChg>
        <pc:picChg chg="add mod">
          <ac:chgData name="Maciej Nowicki" userId="9cdbfe35e30a86ca" providerId="LiveId" clId="{BCFA5734-FAA8-4016-A9F7-8627C5CC6D41}" dt="2020-06-13T22:39:54.695" v="518" actId="1076"/>
          <ac:picMkLst>
            <pc:docMk/>
            <pc:sldMk cId="2351806152" sldId="260"/>
            <ac:picMk id="8" creationId="{6DA0CBD9-B3D2-4582-88CA-89C2A82FB172}"/>
          </ac:picMkLst>
        </pc:picChg>
      </pc:sldChg>
      <pc:sldChg chg="addSp delSp modSp new mod">
        <pc:chgData name="Maciej Nowicki" userId="9cdbfe35e30a86ca" providerId="LiveId" clId="{BCFA5734-FAA8-4016-A9F7-8627C5CC6D41}" dt="2020-06-14T00:14:00.168" v="675" actId="20577"/>
        <pc:sldMkLst>
          <pc:docMk/>
          <pc:sldMk cId="1768408927" sldId="261"/>
        </pc:sldMkLst>
        <pc:spChg chg="del">
          <ac:chgData name="Maciej Nowicki" userId="9cdbfe35e30a86ca" providerId="LiveId" clId="{BCFA5734-FAA8-4016-A9F7-8627C5CC6D41}" dt="2020-06-14T00:11:00.396" v="520"/>
          <ac:spMkLst>
            <pc:docMk/>
            <pc:sldMk cId="1768408927" sldId="261"/>
            <ac:spMk id="2" creationId="{520E25C8-D753-4AB3-8E36-99DD5400EB78}"/>
          </ac:spMkLst>
        </pc:spChg>
        <pc:spChg chg="del">
          <ac:chgData name="Maciej Nowicki" userId="9cdbfe35e30a86ca" providerId="LiveId" clId="{BCFA5734-FAA8-4016-A9F7-8627C5CC6D41}" dt="2020-06-14T00:11:00.396" v="520"/>
          <ac:spMkLst>
            <pc:docMk/>
            <pc:sldMk cId="1768408927" sldId="261"/>
            <ac:spMk id="3" creationId="{26798A4E-AA3F-4711-98A8-3903B991D6C4}"/>
          </ac:spMkLst>
        </pc:spChg>
        <pc:spChg chg="del">
          <ac:chgData name="Maciej Nowicki" userId="9cdbfe35e30a86ca" providerId="LiveId" clId="{BCFA5734-FAA8-4016-A9F7-8627C5CC6D41}" dt="2020-06-14T00:11:00.396" v="520"/>
          <ac:spMkLst>
            <pc:docMk/>
            <pc:sldMk cId="1768408927" sldId="261"/>
            <ac:spMk id="4" creationId="{D348B33E-EDBA-4313-8D5F-4B47252D9458}"/>
          </ac:spMkLst>
        </pc:spChg>
        <pc:spChg chg="add mod">
          <ac:chgData name="Maciej Nowicki" userId="9cdbfe35e30a86ca" providerId="LiveId" clId="{BCFA5734-FAA8-4016-A9F7-8627C5CC6D41}" dt="2020-06-14T00:11:20.055" v="565" actId="20577"/>
          <ac:spMkLst>
            <pc:docMk/>
            <pc:sldMk cId="1768408927" sldId="261"/>
            <ac:spMk id="5" creationId="{1D77772D-9FB5-4905-951A-963DD90E8A50}"/>
          </ac:spMkLst>
        </pc:spChg>
        <pc:spChg chg="add mod">
          <ac:chgData name="Maciej Nowicki" userId="9cdbfe35e30a86ca" providerId="LiveId" clId="{BCFA5734-FAA8-4016-A9F7-8627C5CC6D41}" dt="2020-06-14T00:14:00.168" v="675" actId="20577"/>
          <ac:spMkLst>
            <pc:docMk/>
            <pc:sldMk cId="1768408927" sldId="261"/>
            <ac:spMk id="6" creationId="{42127A3B-0A20-4C40-AFAB-A353EFCC2FF5}"/>
          </ac:spMkLst>
        </pc:spChg>
      </pc:sldChg>
      <pc:sldChg chg="addSp delSp modSp new mod">
        <pc:chgData name="Maciej Nowicki" userId="9cdbfe35e30a86ca" providerId="LiveId" clId="{BCFA5734-FAA8-4016-A9F7-8627C5CC6D41}" dt="2020-06-14T00:54:12.760" v="891" actId="20577"/>
        <pc:sldMkLst>
          <pc:docMk/>
          <pc:sldMk cId="2229960351" sldId="262"/>
        </pc:sldMkLst>
        <pc:spChg chg="del">
          <ac:chgData name="Maciej Nowicki" userId="9cdbfe35e30a86ca" providerId="LiveId" clId="{BCFA5734-FAA8-4016-A9F7-8627C5CC6D41}" dt="2020-06-14T00:16:19.699" v="677"/>
          <ac:spMkLst>
            <pc:docMk/>
            <pc:sldMk cId="2229960351" sldId="262"/>
            <ac:spMk id="2" creationId="{8D4DF3F8-330A-4EE7-AB10-C4D9E5918961}"/>
          </ac:spMkLst>
        </pc:spChg>
        <pc:spChg chg="del">
          <ac:chgData name="Maciej Nowicki" userId="9cdbfe35e30a86ca" providerId="LiveId" clId="{BCFA5734-FAA8-4016-A9F7-8627C5CC6D41}" dt="2020-06-14T00:16:19.699" v="677"/>
          <ac:spMkLst>
            <pc:docMk/>
            <pc:sldMk cId="2229960351" sldId="262"/>
            <ac:spMk id="3" creationId="{2BAAEA54-1B53-4F1A-BD0C-26B5D6CB4ABC}"/>
          </ac:spMkLst>
        </pc:spChg>
        <pc:spChg chg="add mod">
          <ac:chgData name="Maciej Nowicki" userId="9cdbfe35e30a86ca" providerId="LiveId" clId="{BCFA5734-FAA8-4016-A9F7-8627C5CC6D41}" dt="2020-06-14T00:16:19.699" v="677"/>
          <ac:spMkLst>
            <pc:docMk/>
            <pc:sldMk cId="2229960351" sldId="262"/>
            <ac:spMk id="4" creationId="{B695E3E9-9F76-4AF1-824E-A25811A03C4C}"/>
          </ac:spMkLst>
        </pc:spChg>
        <pc:spChg chg="add mod">
          <ac:chgData name="Maciej Nowicki" userId="9cdbfe35e30a86ca" providerId="LiveId" clId="{BCFA5734-FAA8-4016-A9F7-8627C5CC6D41}" dt="2020-06-14T00:54:12.760" v="891" actId="20577"/>
          <ac:spMkLst>
            <pc:docMk/>
            <pc:sldMk cId="2229960351" sldId="262"/>
            <ac:spMk id="5" creationId="{3B87F0A7-763A-42D5-B1C0-BF9CDF3C1E3D}"/>
          </ac:spMkLst>
        </pc:spChg>
        <pc:spChg chg="add del mod">
          <ac:chgData name="Maciej Nowicki" userId="9cdbfe35e30a86ca" providerId="LiveId" clId="{BCFA5734-FAA8-4016-A9F7-8627C5CC6D41}" dt="2020-06-14T00:49:39.615" v="840"/>
          <ac:spMkLst>
            <pc:docMk/>
            <pc:sldMk cId="2229960351" sldId="262"/>
            <ac:spMk id="6" creationId="{0FF47DE8-45A4-41C6-8B52-42E040D8B07C}"/>
          </ac:spMkLst>
        </pc:spChg>
        <pc:picChg chg="add mod">
          <ac:chgData name="Maciej Nowicki" userId="9cdbfe35e30a86ca" providerId="LiveId" clId="{BCFA5734-FAA8-4016-A9F7-8627C5CC6D41}" dt="2020-06-14T00:49:59.886" v="845" actId="1076"/>
          <ac:picMkLst>
            <pc:docMk/>
            <pc:sldMk cId="2229960351" sldId="262"/>
            <ac:picMk id="8" creationId="{276E9355-7588-4450-8E23-609CD191BF86}"/>
          </ac:picMkLst>
        </pc:picChg>
      </pc:sldChg>
      <pc:sldChg chg="addSp delSp modSp new mod">
        <pc:chgData name="Maciej Nowicki" userId="9cdbfe35e30a86ca" providerId="LiveId" clId="{BCFA5734-FAA8-4016-A9F7-8627C5CC6D41}" dt="2020-06-14T01:11:39.827" v="1080" actId="1076"/>
        <pc:sldMkLst>
          <pc:docMk/>
          <pc:sldMk cId="3735206035" sldId="263"/>
        </pc:sldMkLst>
        <pc:spChg chg="mod">
          <ac:chgData name="Maciej Nowicki" userId="9cdbfe35e30a86ca" providerId="LiveId" clId="{BCFA5734-FAA8-4016-A9F7-8627C5CC6D41}" dt="2020-06-14T01:04:43.941" v="1073" actId="20577"/>
          <ac:spMkLst>
            <pc:docMk/>
            <pc:sldMk cId="3735206035" sldId="263"/>
            <ac:spMk id="3" creationId="{1A8DB384-0E21-4F54-86F4-28C6488DCDCE}"/>
          </ac:spMkLst>
        </pc:spChg>
        <pc:spChg chg="del">
          <ac:chgData name="Maciej Nowicki" userId="9cdbfe35e30a86ca" providerId="LiveId" clId="{BCFA5734-FAA8-4016-A9F7-8627C5CC6D41}" dt="2020-06-14T01:11:08.941" v="1074"/>
          <ac:spMkLst>
            <pc:docMk/>
            <pc:sldMk cId="3735206035" sldId="263"/>
            <ac:spMk id="4" creationId="{A8D1721E-8202-4B7B-B5BD-6F4C512150AD}"/>
          </ac:spMkLst>
        </pc:spChg>
        <pc:picChg chg="add mod">
          <ac:chgData name="Maciej Nowicki" userId="9cdbfe35e30a86ca" providerId="LiveId" clId="{BCFA5734-FAA8-4016-A9F7-8627C5CC6D41}" dt="2020-06-14T01:11:39.827" v="1080" actId="1076"/>
          <ac:picMkLst>
            <pc:docMk/>
            <pc:sldMk cId="3735206035" sldId="263"/>
            <ac:picMk id="6" creationId="{0FA7EEFC-9832-42CA-AC98-0A4B0154E70D}"/>
          </ac:picMkLst>
        </pc:picChg>
      </pc:sldChg>
      <pc:sldChg chg="addSp delSp modSp new mod ord">
        <pc:chgData name="Maciej Nowicki" userId="9cdbfe35e30a86ca" providerId="LiveId" clId="{BCFA5734-FAA8-4016-A9F7-8627C5CC6D41}" dt="2020-06-17T02:34:03.127" v="2775" actId="27636"/>
        <pc:sldMkLst>
          <pc:docMk/>
          <pc:sldMk cId="2793844237" sldId="264"/>
        </pc:sldMkLst>
        <pc:spChg chg="mod">
          <ac:chgData name="Maciej Nowicki" userId="9cdbfe35e30a86ca" providerId="LiveId" clId="{BCFA5734-FAA8-4016-A9F7-8627C5CC6D41}" dt="2020-06-17T02:34:03.127" v="2775" actId="27636"/>
          <ac:spMkLst>
            <pc:docMk/>
            <pc:sldMk cId="2793844237" sldId="264"/>
            <ac:spMk id="3" creationId="{38B2896A-B33C-4E6F-9B99-A0BB76FE3264}"/>
          </ac:spMkLst>
        </pc:spChg>
        <pc:spChg chg="del mod">
          <ac:chgData name="Maciej Nowicki" userId="9cdbfe35e30a86ca" providerId="LiveId" clId="{BCFA5734-FAA8-4016-A9F7-8627C5CC6D41}" dt="2020-06-14T01:37:57.456" v="1352"/>
          <ac:spMkLst>
            <pc:docMk/>
            <pc:sldMk cId="2793844237" sldId="264"/>
            <ac:spMk id="4" creationId="{8DC9A58C-CF25-4725-A7FD-081C1539B5C3}"/>
          </ac:spMkLst>
        </pc:spChg>
        <pc:picChg chg="add mod">
          <ac:chgData name="Maciej Nowicki" userId="9cdbfe35e30a86ca" providerId="LiveId" clId="{BCFA5734-FAA8-4016-A9F7-8627C5CC6D41}" dt="2020-06-14T01:38:13.381" v="1357" actId="1076"/>
          <ac:picMkLst>
            <pc:docMk/>
            <pc:sldMk cId="2793844237" sldId="264"/>
            <ac:picMk id="6" creationId="{D5DE1C5F-9B81-4F50-9504-87A40DDF0B84}"/>
          </ac:picMkLst>
        </pc:picChg>
      </pc:sldChg>
      <pc:sldChg chg="addSp delSp modSp new mod">
        <pc:chgData name="Maciej Nowicki" userId="9cdbfe35e30a86ca" providerId="LiveId" clId="{BCFA5734-FAA8-4016-A9F7-8627C5CC6D41}" dt="2020-06-14T01:40:58.567" v="1400" actId="20577"/>
        <pc:sldMkLst>
          <pc:docMk/>
          <pc:sldMk cId="2062685553" sldId="265"/>
        </pc:sldMkLst>
        <pc:spChg chg="del">
          <ac:chgData name="Maciej Nowicki" userId="9cdbfe35e30a86ca" providerId="LiveId" clId="{BCFA5734-FAA8-4016-A9F7-8627C5CC6D41}" dt="2020-06-14T01:40:41.240" v="1359"/>
          <ac:spMkLst>
            <pc:docMk/>
            <pc:sldMk cId="2062685553" sldId="265"/>
            <ac:spMk id="2" creationId="{9126FF21-1853-4BA8-8A0E-EE54117503B3}"/>
          </ac:spMkLst>
        </pc:spChg>
        <pc:spChg chg="del">
          <ac:chgData name="Maciej Nowicki" userId="9cdbfe35e30a86ca" providerId="LiveId" clId="{BCFA5734-FAA8-4016-A9F7-8627C5CC6D41}" dt="2020-06-14T01:40:41.240" v="1359"/>
          <ac:spMkLst>
            <pc:docMk/>
            <pc:sldMk cId="2062685553" sldId="265"/>
            <ac:spMk id="3" creationId="{7401A9F1-2FB7-4911-AFDC-792B7040D7B9}"/>
          </ac:spMkLst>
        </pc:spChg>
        <pc:spChg chg="del">
          <ac:chgData name="Maciej Nowicki" userId="9cdbfe35e30a86ca" providerId="LiveId" clId="{BCFA5734-FAA8-4016-A9F7-8627C5CC6D41}" dt="2020-06-14T01:40:41.240" v="1359"/>
          <ac:spMkLst>
            <pc:docMk/>
            <pc:sldMk cId="2062685553" sldId="265"/>
            <ac:spMk id="4" creationId="{2A807E1A-15A1-4943-B6EC-A2C93ADE4CB2}"/>
          </ac:spMkLst>
        </pc:spChg>
        <pc:spChg chg="add mod">
          <ac:chgData name="Maciej Nowicki" userId="9cdbfe35e30a86ca" providerId="LiveId" clId="{BCFA5734-FAA8-4016-A9F7-8627C5CC6D41}" dt="2020-06-14T01:40:58.567" v="1400" actId="20577"/>
          <ac:spMkLst>
            <pc:docMk/>
            <pc:sldMk cId="2062685553" sldId="265"/>
            <ac:spMk id="5" creationId="{86CD18DE-AE52-4F40-86F3-2E3703B5486E}"/>
          </ac:spMkLst>
        </pc:spChg>
        <pc:spChg chg="add mod">
          <ac:chgData name="Maciej Nowicki" userId="9cdbfe35e30a86ca" providerId="LiveId" clId="{BCFA5734-FAA8-4016-A9F7-8627C5CC6D41}" dt="2020-06-14T01:40:41.240" v="1359"/>
          <ac:spMkLst>
            <pc:docMk/>
            <pc:sldMk cId="2062685553" sldId="265"/>
            <ac:spMk id="6" creationId="{67A8FC37-0AF0-464A-B8DD-9693CC3DB395}"/>
          </ac:spMkLst>
        </pc:spChg>
      </pc:sldChg>
      <pc:sldChg chg="addSp delSp modSp new mod">
        <pc:chgData name="Maciej Nowicki" userId="9cdbfe35e30a86ca" providerId="LiveId" clId="{BCFA5734-FAA8-4016-A9F7-8627C5CC6D41}" dt="2020-06-14T01:51:30.333" v="1803" actId="20577"/>
        <pc:sldMkLst>
          <pc:docMk/>
          <pc:sldMk cId="2202708216" sldId="266"/>
        </pc:sldMkLst>
        <pc:spChg chg="del">
          <ac:chgData name="Maciej Nowicki" userId="9cdbfe35e30a86ca" providerId="LiveId" clId="{BCFA5734-FAA8-4016-A9F7-8627C5CC6D41}" dt="2020-06-14T01:42:13.473" v="1402"/>
          <ac:spMkLst>
            <pc:docMk/>
            <pc:sldMk cId="2202708216" sldId="266"/>
            <ac:spMk id="2" creationId="{9DE06985-4896-4BF0-AC81-315E9F5F0231}"/>
          </ac:spMkLst>
        </pc:spChg>
        <pc:spChg chg="del">
          <ac:chgData name="Maciej Nowicki" userId="9cdbfe35e30a86ca" providerId="LiveId" clId="{BCFA5734-FAA8-4016-A9F7-8627C5CC6D41}" dt="2020-06-14T01:42:13.473" v="1402"/>
          <ac:spMkLst>
            <pc:docMk/>
            <pc:sldMk cId="2202708216" sldId="266"/>
            <ac:spMk id="3" creationId="{2D8E5EAE-6018-4C9B-BD93-F8EA396C6DAB}"/>
          </ac:spMkLst>
        </pc:spChg>
        <pc:spChg chg="add mod">
          <ac:chgData name="Maciej Nowicki" userId="9cdbfe35e30a86ca" providerId="LiveId" clId="{BCFA5734-FAA8-4016-A9F7-8627C5CC6D41}" dt="2020-06-14T01:42:13.473" v="1402"/>
          <ac:spMkLst>
            <pc:docMk/>
            <pc:sldMk cId="2202708216" sldId="266"/>
            <ac:spMk id="4" creationId="{BFB8A0D8-1BC5-4DE9-8660-9432B31316BF}"/>
          </ac:spMkLst>
        </pc:spChg>
        <pc:spChg chg="add mod">
          <ac:chgData name="Maciej Nowicki" userId="9cdbfe35e30a86ca" providerId="LiveId" clId="{BCFA5734-FAA8-4016-A9F7-8627C5CC6D41}" dt="2020-06-14T01:51:30.333" v="1803" actId="20577"/>
          <ac:spMkLst>
            <pc:docMk/>
            <pc:sldMk cId="2202708216" sldId="266"/>
            <ac:spMk id="5" creationId="{AE98E124-2F01-424F-8D2F-D9A615E5F6D5}"/>
          </ac:spMkLst>
        </pc:spChg>
        <pc:spChg chg="add mod">
          <ac:chgData name="Maciej Nowicki" userId="9cdbfe35e30a86ca" providerId="LiveId" clId="{BCFA5734-FAA8-4016-A9F7-8627C5CC6D41}" dt="2020-06-14T01:42:26.858" v="1409" actId="27636"/>
          <ac:spMkLst>
            <pc:docMk/>
            <pc:sldMk cId="2202708216" sldId="266"/>
            <ac:spMk id="6" creationId="{2201BFF0-544D-48DF-8139-F1A8780E1CAF}"/>
          </ac:spMkLst>
        </pc:spChg>
        <pc:picChg chg="add mod">
          <ac:chgData name="Maciej Nowicki" userId="9cdbfe35e30a86ca" providerId="LiveId" clId="{BCFA5734-FAA8-4016-A9F7-8627C5CC6D41}" dt="2020-06-14T01:43:06.511" v="1415" actId="1076"/>
          <ac:picMkLst>
            <pc:docMk/>
            <pc:sldMk cId="2202708216" sldId="266"/>
            <ac:picMk id="7" creationId="{D85EEB07-8D29-47E7-AB4F-AED28B7656CF}"/>
          </ac:picMkLst>
        </pc:picChg>
      </pc:sldChg>
      <pc:sldChg chg="addSp delSp modSp new mod">
        <pc:chgData name="Maciej Nowicki" userId="9cdbfe35e30a86ca" providerId="LiveId" clId="{BCFA5734-FAA8-4016-A9F7-8627C5CC6D41}" dt="2020-06-14T01:55:43.665" v="1871" actId="20577"/>
        <pc:sldMkLst>
          <pc:docMk/>
          <pc:sldMk cId="2674066778" sldId="267"/>
        </pc:sldMkLst>
        <pc:spChg chg="del">
          <ac:chgData name="Maciej Nowicki" userId="9cdbfe35e30a86ca" providerId="LiveId" clId="{BCFA5734-FAA8-4016-A9F7-8627C5CC6D41}" dt="2020-06-14T01:54:59.974" v="1805"/>
          <ac:spMkLst>
            <pc:docMk/>
            <pc:sldMk cId="2674066778" sldId="267"/>
            <ac:spMk id="2" creationId="{501E2CDA-7B30-484D-97DE-FED35C0FD5F0}"/>
          </ac:spMkLst>
        </pc:spChg>
        <pc:spChg chg="del">
          <ac:chgData name="Maciej Nowicki" userId="9cdbfe35e30a86ca" providerId="LiveId" clId="{BCFA5734-FAA8-4016-A9F7-8627C5CC6D41}" dt="2020-06-14T01:54:59.974" v="1805"/>
          <ac:spMkLst>
            <pc:docMk/>
            <pc:sldMk cId="2674066778" sldId="267"/>
            <ac:spMk id="3" creationId="{4F2BB416-5B49-4682-BC91-07CC0D0C4F01}"/>
          </ac:spMkLst>
        </pc:spChg>
        <pc:spChg chg="del">
          <ac:chgData name="Maciej Nowicki" userId="9cdbfe35e30a86ca" providerId="LiveId" clId="{BCFA5734-FAA8-4016-A9F7-8627C5CC6D41}" dt="2020-06-14T01:54:59.974" v="1805"/>
          <ac:spMkLst>
            <pc:docMk/>
            <pc:sldMk cId="2674066778" sldId="267"/>
            <ac:spMk id="4" creationId="{7101D5BB-33F6-49AF-9B4D-6AB17065ECF3}"/>
          </ac:spMkLst>
        </pc:spChg>
        <pc:spChg chg="add mod">
          <ac:chgData name="Maciej Nowicki" userId="9cdbfe35e30a86ca" providerId="LiveId" clId="{BCFA5734-FAA8-4016-A9F7-8627C5CC6D41}" dt="2020-06-14T01:55:23.325" v="1826" actId="20577"/>
          <ac:spMkLst>
            <pc:docMk/>
            <pc:sldMk cId="2674066778" sldId="267"/>
            <ac:spMk id="5" creationId="{FFD16485-A2D2-41B1-A8B5-D08BCAB4C050}"/>
          </ac:spMkLst>
        </pc:spChg>
        <pc:spChg chg="add mod">
          <ac:chgData name="Maciej Nowicki" userId="9cdbfe35e30a86ca" providerId="LiveId" clId="{BCFA5734-FAA8-4016-A9F7-8627C5CC6D41}" dt="2020-06-14T01:55:43.665" v="1871" actId="20577"/>
          <ac:spMkLst>
            <pc:docMk/>
            <pc:sldMk cId="2674066778" sldId="267"/>
            <ac:spMk id="6" creationId="{616D6628-9910-4B6D-9A68-91A11590B233}"/>
          </ac:spMkLst>
        </pc:spChg>
      </pc:sldChg>
      <pc:sldChg chg="addSp delSp modSp new mod">
        <pc:chgData name="Maciej Nowicki" userId="9cdbfe35e30a86ca" providerId="LiveId" clId="{BCFA5734-FAA8-4016-A9F7-8627C5CC6D41}" dt="2020-06-16T16:06:24.720" v="2033" actId="1076"/>
        <pc:sldMkLst>
          <pc:docMk/>
          <pc:sldMk cId="2782047362" sldId="268"/>
        </pc:sldMkLst>
        <pc:spChg chg="mod">
          <ac:chgData name="Maciej Nowicki" userId="9cdbfe35e30a86ca" providerId="LiveId" clId="{BCFA5734-FAA8-4016-A9F7-8627C5CC6D41}" dt="2020-06-16T16:04:37.851" v="2024" actId="20577"/>
          <ac:spMkLst>
            <pc:docMk/>
            <pc:sldMk cId="2782047362" sldId="268"/>
            <ac:spMk id="3" creationId="{38007977-FD79-4218-9661-47063213DA5F}"/>
          </ac:spMkLst>
        </pc:spChg>
        <pc:spChg chg="del">
          <ac:chgData name="Maciej Nowicki" userId="9cdbfe35e30a86ca" providerId="LiveId" clId="{BCFA5734-FAA8-4016-A9F7-8627C5CC6D41}" dt="2020-06-16T16:05:55.061" v="2025"/>
          <ac:spMkLst>
            <pc:docMk/>
            <pc:sldMk cId="2782047362" sldId="268"/>
            <ac:spMk id="4" creationId="{FFEF7DE2-D33D-4B94-8DDF-2810312741B1}"/>
          </ac:spMkLst>
        </pc:spChg>
        <pc:picChg chg="add mod">
          <ac:chgData name="Maciej Nowicki" userId="9cdbfe35e30a86ca" providerId="LiveId" clId="{BCFA5734-FAA8-4016-A9F7-8627C5CC6D41}" dt="2020-06-16T16:06:24.720" v="2033" actId="1076"/>
          <ac:picMkLst>
            <pc:docMk/>
            <pc:sldMk cId="2782047362" sldId="268"/>
            <ac:picMk id="6" creationId="{C83802DB-B5A4-4387-8F2C-01D921984E72}"/>
          </ac:picMkLst>
        </pc:picChg>
      </pc:sldChg>
      <pc:sldChg chg="modSp add mod">
        <pc:chgData name="Maciej Nowicki" userId="9cdbfe35e30a86ca" providerId="LiveId" clId="{BCFA5734-FAA8-4016-A9F7-8627C5CC6D41}" dt="2020-06-16T16:07:49.729" v="2210" actId="20577"/>
        <pc:sldMkLst>
          <pc:docMk/>
          <pc:sldMk cId="3036516003" sldId="269"/>
        </pc:sldMkLst>
        <pc:spChg chg="mod">
          <ac:chgData name="Maciej Nowicki" userId="9cdbfe35e30a86ca" providerId="LiveId" clId="{BCFA5734-FAA8-4016-A9F7-8627C5CC6D41}" dt="2020-06-16T16:07:49.729" v="2210" actId="20577"/>
          <ac:spMkLst>
            <pc:docMk/>
            <pc:sldMk cId="3036516003" sldId="269"/>
            <ac:spMk id="5" creationId="{43431EC9-EF04-402B-95D3-8D02EEEEC681}"/>
          </ac:spMkLst>
        </pc:spChg>
      </pc:sldChg>
      <pc:sldChg chg="addSp delSp modSp new mod">
        <pc:chgData name="Maciej Nowicki" userId="9cdbfe35e30a86ca" providerId="LiveId" clId="{BCFA5734-FAA8-4016-A9F7-8627C5CC6D41}" dt="2020-06-17T02:29:05.580" v="2636" actId="20577"/>
        <pc:sldMkLst>
          <pc:docMk/>
          <pc:sldMk cId="220877584" sldId="270"/>
        </pc:sldMkLst>
        <pc:spChg chg="del">
          <ac:chgData name="Maciej Nowicki" userId="9cdbfe35e30a86ca" providerId="LiveId" clId="{BCFA5734-FAA8-4016-A9F7-8627C5CC6D41}" dt="2020-06-16T16:15:09.029" v="2212"/>
          <ac:spMkLst>
            <pc:docMk/>
            <pc:sldMk cId="220877584" sldId="270"/>
            <ac:spMk id="2" creationId="{85E7B33C-3044-4DB7-8458-CCC03FF35189}"/>
          </ac:spMkLst>
        </pc:spChg>
        <pc:spChg chg="del">
          <ac:chgData name="Maciej Nowicki" userId="9cdbfe35e30a86ca" providerId="LiveId" clId="{BCFA5734-FAA8-4016-A9F7-8627C5CC6D41}" dt="2020-06-16T16:15:09.029" v="2212"/>
          <ac:spMkLst>
            <pc:docMk/>
            <pc:sldMk cId="220877584" sldId="270"/>
            <ac:spMk id="3" creationId="{B8EEBA4F-29C4-463F-BC40-2A0A1E000743}"/>
          </ac:spMkLst>
        </pc:spChg>
        <pc:spChg chg="del">
          <ac:chgData name="Maciej Nowicki" userId="9cdbfe35e30a86ca" providerId="LiveId" clId="{BCFA5734-FAA8-4016-A9F7-8627C5CC6D41}" dt="2020-06-16T16:15:09.029" v="2212"/>
          <ac:spMkLst>
            <pc:docMk/>
            <pc:sldMk cId="220877584" sldId="270"/>
            <ac:spMk id="4" creationId="{ED455C44-C7DE-4ECD-9700-DFB2FA77F93A}"/>
          </ac:spMkLst>
        </pc:spChg>
        <pc:spChg chg="add mod">
          <ac:chgData name="Maciej Nowicki" userId="9cdbfe35e30a86ca" providerId="LiveId" clId="{BCFA5734-FAA8-4016-A9F7-8627C5CC6D41}" dt="2020-06-16T16:15:09.029" v="2212"/>
          <ac:spMkLst>
            <pc:docMk/>
            <pc:sldMk cId="220877584" sldId="270"/>
            <ac:spMk id="5" creationId="{043E9D1D-001F-4328-B495-B21EB5C7B70D}"/>
          </ac:spMkLst>
        </pc:spChg>
        <pc:spChg chg="add mod">
          <ac:chgData name="Maciej Nowicki" userId="9cdbfe35e30a86ca" providerId="LiveId" clId="{BCFA5734-FAA8-4016-A9F7-8627C5CC6D41}" dt="2020-06-17T02:29:05.580" v="2636" actId="20577"/>
          <ac:spMkLst>
            <pc:docMk/>
            <pc:sldMk cId="220877584" sldId="270"/>
            <ac:spMk id="6" creationId="{B51D3D6C-CF83-4F97-9E00-DE27E1876983}"/>
          </ac:spMkLst>
        </pc:spChg>
      </pc:sldChg>
      <pc:sldChg chg="addSp delSp modSp new mod">
        <pc:chgData name="Maciej Nowicki" userId="9cdbfe35e30a86ca" providerId="LiveId" clId="{BCFA5734-FAA8-4016-A9F7-8627C5CC6D41}" dt="2020-06-17T20:32:14.629" v="3204" actId="20577"/>
        <pc:sldMkLst>
          <pc:docMk/>
          <pc:sldMk cId="2792191232" sldId="271"/>
        </pc:sldMkLst>
        <pc:spChg chg="del">
          <ac:chgData name="Maciej Nowicki" userId="9cdbfe35e30a86ca" providerId="LiveId" clId="{BCFA5734-FAA8-4016-A9F7-8627C5CC6D41}" dt="2020-06-17T20:24:06.020" v="2777"/>
          <ac:spMkLst>
            <pc:docMk/>
            <pc:sldMk cId="2792191232" sldId="271"/>
            <ac:spMk id="2" creationId="{CE1F7FC1-E5FE-4D77-A77A-E215D8F2A8BD}"/>
          </ac:spMkLst>
        </pc:spChg>
        <pc:spChg chg="del">
          <ac:chgData name="Maciej Nowicki" userId="9cdbfe35e30a86ca" providerId="LiveId" clId="{BCFA5734-FAA8-4016-A9F7-8627C5CC6D41}" dt="2020-06-17T20:24:06.020" v="2777"/>
          <ac:spMkLst>
            <pc:docMk/>
            <pc:sldMk cId="2792191232" sldId="271"/>
            <ac:spMk id="3" creationId="{74C26635-3B36-4A5E-9D7D-5DC380B351E6}"/>
          </ac:spMkLst>
        </pc:spChg>
        <pc:spChg chg="del">
          <ac:chgData name="Maciej Nowicki" userId="9cdbfe35e30a86ca" providerId="LiveId" clId="{BCFA5734-FAA8-4016-A9F7-8627C5CC6D41}" dt="2020-06-17T20:24:06.020" v="2777"/>
          <ac:spMkLst>
            <pc:docMk/>
            <pc:sldMk cId="2792191232" sldId="271"/>
            <ac:spMk id="4" creationId="{D75A1875-9E05-4D2E-8DF6-FC6BF4185F70}"/>
          </ac:spMkLst>
        </pc:spChg>
        <pc:spChg chg="add mod">
          <ac:chgData name="Maciej Nowicki" userId="9cdbfe35e30a86ca" providerId="LiveId" clId="{BCFA5734-FAA8-4016-A9F7-8627C5CC6D41}" dt="2020-06-17T20:32:14.629" v="3204" actId="20577"/>
          <ac:spMkLst>
            <pc:docMk/>
            <pc:sldMk cId="2792191232" sldId="271"/>
            <ac:spMk id="5" creationId="{958BBA45-7985-436B-853F-285E44CE6BE8}"/>
          </ac:spMkLst>
        </pc:spChg>
        <pc:spChg chg="add mod">
          <ac:chgData name="Maciej Nowicki" userId="9cdbfe35e30a86ca" providerId="LiveId" clId="{BCFA5734-FAA8-4016-A9F7-8627C5CC6D41}" dt="2020-06-17T20:30:08.038" v="3125" actId="20577"/>
          <ac:spMkLst>
            <pc:docMk/>
            <pc:sldMk cId="2792191232" sldId="271"/>
            <ac:spMk id="6" creationId="{3A230561-B887-453A-B794-72CDCB02CC75}"/>
          </ac:spMkLst>
        </pc:spChg>
      </pc:sldChg>
      <pc:sldChg chg="addSp delSp modSp new mod">
        <pc:chgData name="Maciej Nowicki" userId="9cdbfe35e30a86ca" providerId="LiveId" clId="{BCFA5734-FAA8-4016-A9F7-8627C5CC6D41}" dt="2020-06-17T20:31:08.559" v="3183" actId="122"/>
        <pc:sldMkLst>
          <pc:docMk/>
          <pc:sldMk cId="1027849543" sldId="272"/>
        </pc:sldMkLst>
        <pc:spChg chg="del">
          <ac:chgData name="Maciej Nowicki" userId="9cdbfe35e30a86ca" providerId="LiveId" clId="{BCFA5734-FAA8-4016-A9F7-8627C5CC6D41}" dt="2020-06-17T20:30:46.123" v="3127"/>
          <ac:spMkLst>
            <pc:docMk/>
            <pc:sldMk cId="1027849543" sldId="272"/>
            <ac:spMk id="2" creationId="{88F7AC2E-6092-4E7E-8D84-7877E08ECD21}"/>
          </ac:spMkLst>
        </pc:spChg>
        <pc:spChg chg="del">
          <ac:chgData name="Maciej Nowicki" userId="9cdbfe35e30a86ca" providerId="LiveId" clId="{BCFA5734-FAA8-4016-A9F7-8627C5CC6D41}" dt="2020-06-17T20:30:46.123" v="3127"/>
          <ac:spMkLst>
            <pc:docMk/>
            <pc:sldMk cId="1027849543" sldId="272"/>
            <ac:spMk id="3" creationId="{9C138905-E5CD-4C49-8F4E-DA7D54790226}"/>
          </ac:spMkLst>
        </pc:spChg>
        <pc:spChg chg="del">
          <ac:chgData name="Maciej Nowicki" userId="9cdbfe35e30a86ca" providerId="LiveId" clId="{BCFA5734-FAA8-4016-A9F7-8627C5CC6D41}" dt="2020-06-17T20:30:46.123" v="3127"/>
          <ac:spMkLst>
            <pc:docMk/>
            <pc:sldMk cId="1027849543" sldId="272"/>
            <ac:spMk id="4" creationId="{586E691B-7246-40B0-B673-881CC51CB98A}"/>
          </ac:spMkLst>
        </pc:spChg>
        <pc:spChg chg="add mod">
          <ac:chgData name="Maciej Nowicki" userId="9cdbfe35e30a86ca" providerId="LiveId" clId="{BCFA5734-FAA8-4016-A9F7-8627C5CC6D41}" dt="2020-06-17T20:31:08.559" v="3183" actId="122"/>
          <ac:spMkLst>
            <pc:docMk/>
            <pc:sldMk cId="1027849543" sldId="272"/>
            <ac:spMk id="5" creationId="{C1CD7ADC-EFD4-45A6-B746-35F2846F0639}"/>
          </ac:spMkLst>
        </pc:spChg>
      </pc:sldChg>
      <pc:sldChg chg="modSp add mod">
        <pc:chgData name="Maciej Nowicki" userId="9cdbfe35e30a86ca" providerId="LiveId" clId="{BCFA5734-FAA8-4016-A9F7-8627C5CC6D41}" dt="2020-06-17T20:33:35.426" v="3421" actId="20577"/>
        <pc:sldMkLst>
          <pc:docMk/>
          <pc:sldMk cId="535468991" sldId="273"/>
        </pc:sldMkLst>
        <pc:spChg chg="mod">
          <ac:chgData name="Maciej Nowicki" userId="9cdbfe35e30a86ca" providerId="LiveId" clId="{BCFA5734-FAA8-4016-A9F7-8627C5CC6D41}" dt="2020-06-17T20:32:26.785" v="3220" actId="20577"/>
          <ac:spMkLst>
            <pc:docMk/>
            <pc:sldMk cId="535468991" sldId="273"/>
            <ac:spMk id="5" creationId="{958BBA45-7985-436B-853F-285E44CE6BE8}"/>
          </ac:spMkLst>
        </pc:spChg>
        <pc:spChg chg="mod">
          <ac:chgData name="Maciej Nowicki" userId="9cdbfe35e30a86ca" providerId="LiveId" clId="{BCFA5734-FAA8-4016-A9F7-8627C5CC6D41}" dt="2020-06-17T20:33:35.426" v="3421" actId="20577"/>
          <ac:spMkLst>
            <pc:docMk/>
            <pc:sldMk cId="535468991" sldId="273"/>
            <ac:spMk id="6" creationId="{3A230561-B887-453A-B794-72CDCB02CC7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9820D-BC0A-413C-952C-54CD8F26C3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BFE404-F1E2-42FC-AB11-52E761B84E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24E5C-E1FF-4B3A-B99B-6EABD450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9D0D-C8D7-408D-B144-001EFF1FA4E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E191C-5F51-45B0-ADF6-7F0F02314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CF8DB-968D-44D6-A958-2AE14D085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A0BD-1D91-4757-95CD-2706AD969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4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623EC-CE94-4263-AA96-94304D129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8EACE8-EABA-4B25-8239-6D9E083F2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43FDD-00C6-4659-9F92-F0BC56966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9D0D-C8D7-408D-B144-001EFF1FA4E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1019C-A3BF-4ECA-AA0C-CED984FF3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EBECD-71AD-4D4B-86F4-8FB1FF7CF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A0BD-1D91-4757-95CD-2706AD969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18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CE22E1-AAD7-47C7-A068-2FC86695DB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70C82E-ABC8-4A6D-BFCE-B46BA37272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2C5FF-BBA8-4BC3-A411-B6AF5710C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9D0D-C8D7-408D-B144-001EFF1FA4E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3B623-E773-4566-9E86-FA4ACE22B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DB797-89AA-4298-A329-24386276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A0BD-1D91-4757-95CD-2706AD969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9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348CB-93A0-494E-A667-FD10D893B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9B2D8-88A0-4B30-82C4-B55252D31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81FE6-D591-45F5-972F-121DA32E3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9D0D-C8D7-408D-B144-001EFF1FA4E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D2F18-E979-498F-ABD7-9E625A3F1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ADADE-F51B-4C78-A4AB-BA505CB20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A0BD-1D91-4757-95CD-2706AD969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77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917FC-B4F1-491D-A681-717A580D0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ED723-31EC-45E1-AB48-3E09CE7D0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5100C-C88C-4060-AD7B-CCCC7F75E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9D0D-C8D7-408D-B144-001EFF1FA4E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E8C83-B3EA-43CD-9A23-7B5DF8B18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F5ACF-20A9-44FD-9753-459806EE0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A0BD-1D91-4757-95CD-2706AD969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17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5CEAA-4328-4329-8C79-E499AD4EF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6DBB3-3A74-42DF-A2D5-3190F723EC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A4449A-8B3D-4506-9BC7-A12176395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3B7C9-80C7-4936-AEA5-E154C658F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9D0D-C8D7-408D-B144-001EFF1FA4E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28C0F-15F2-4149-8338-01D999B16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FB0337-A959-4022-A625-CF75B5C8A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A0BD-1D91-4757-95CD-2706AD969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60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A6A97-1FE8-4880-AFFF-0F8C175CA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0ECDF7-5B38-4AB2-97F1-9BB66D9FA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F2ABA8-F65E-4145-B3E0-B0E20E43C1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200F7B-B5BA-48F3-BC68-16A912C1DD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035EA7-46CA-404B-8369-806ED4EAA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7D795C-D007-4733-9D7D-47BA211F1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9D0D-C8D7-408D-B144-001EFF1FA4E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178F9C-63FD-4FE1-823F-E45D97B95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D1BC22-4D6E-4551-86E8-0C65140EC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A0BD-1D91-4757-95CD-2706AD969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30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3F29D-4C44-4669-BD36-CC23E14BB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6608BF-C82B-4D7D-8A32-B560E7F06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9D0D-C8D7-408D-B144-001EFF1FA4E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133B70-E012-4913-9876-8628E28B6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415614-1747-4D84-A781-227E10CB3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A0BD-1D91-4757-95CD-2706AD969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8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8A3A19-B32B-4E2B-8DE8-EA34D5DE8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9D0D-C8D7-408D-B144-001EFF1FA4E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FE45DD-034B-4C5F-9F0C-A749B41F0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0618F2-A238-4FF2-9962-9E4F9CBFE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A0BD-1D91-4757-95CD-2706AD969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94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78329-9235-42B2-A4C0-663D15D59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33E4F-40ED-47B8-AB90-EF6DBE6DC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B8750C-98C3-465D-8913-2A155EA4A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6EC489-758E-4BF0-8061-9371F85DD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9D0D-C8D7-408D-B144-001EFF1FA4E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FB19C8-D3A8-41B6-A882-26CDFBD94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CDAA72-29E8-43EE-96DA-8443056FB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A0BD-1D91-4757-95CD-2706AD969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7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289CB-EC3E-4FE4-8A36-335E622C2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CE220B-7BEC-4037-AFEF-F4AF982766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AC718D-24C7-4EBE-88A9-A6BB3E17F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44118E-5CFF-4881-827E-18C477252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9D0D-C8D7-408D-B144-001EFF1FA4E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8ED62-08C2-4D68-BE49-E905A8C87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452EAA-6586-4D70-80B3-87BEF7894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A0BD-1D91-4757-95CD-2706AD969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93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CB5594-C057-4D17-B792-C5E2A51BE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B929E-252C-40D4-B3C7-86DC86397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7F79C-8637-4040-A2EE-379BFE95E9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49D0D-C8D7-408D-B144-001EFF1FA4E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E905E-18EA-428C-A674-15049C914A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81392-8FE4-49A8-901D-216068988F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7A0BD-1D91-4757-95CD-2706AD969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54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ciejnowicki@crgkoscian.p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maciejnowicki@crgkoscian.pl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CC862-536F-444A-AD09-DEE951D22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7204" y="1104608"/>
            <a:ext cx="10697592" cy="2387600"/>
          </a:xfrm>
        </p:spPr>
        <p:txBody>
          <a:bodyPr/>
          <a:lstStyle/>
          <a:p>
            <a:r>
              <a:rPr lang="en-US" dirty="0" err="1">
                <a:solidFill>
                  <a:srgbClr val="5999AA"/>
                </a:solidFill>
              </a:rPr>
              <a:t>Lokalny</a:t>
            </a:r>
            <a:r>
              <a:rPr lang="en-US" dirty="0">
                <a:solidFill>
                  <a:srgbClr val="498FA2"/>
                </a:solidFill>
              </a:rPr>
              <a:t> </a:t>
            </a:r>
            <a:r>
              <a:rPr lang="en-US" dirty="0" err="1">
                <a:solidFill>
                  <a:srgbClr val="4986A2"/>
                </a:solidFill>
              </a:rPr>
              <a:t>Fundusz</a:t>
            </a:r>
            <a:r>
              <a:rPr lang="en-US" dirty="0">
                <a:solidFill>
                  <a:srgbClr val="498FA2"/>
                </a:solidFill>
              </a:rPr>
              <a:t> Ma</a:t>
            </a:r>
            <a:r>
              <a:rPr lang="pl-PL" dirty="0">
                <a:solidFill>
                  <a:srgbClr val="498FA2"/>
                </a:solidFill>
              </a:rPr>
              <a:t>łych Inicjatyw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242BB3-ADD9-4498-AD52-D19CEEA027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4986B3"/>
                </a:solidFill>
              </a:rPr>
              <a:t>Problemy</a:t>
            </a:r>
            <a:r>
              <a:rPr lang="en-US" dirty="0">
                <a:solidFill>
                  <a:srgbClr val="4986B3"/>
                </a:solidFill>
              </a:rPr>
              <a:t> </a:t>
            </a:r>
            <a:r>
              <a:rPr lang="pl-PL" dirty="0">
                <a:solidFill>
                  <a:srgbClr val="4986B3"/>
                </a:solidFill>
              </a:rPr>
              <a:t>i potrzeby społeczne naszych społeczności</a:t>
            </a:r>
          </a:p>
          <a:p>
            <a:r>
              <a:rPr lang="pl-PL" dirty="0">
                <a:solidFill>
                  <a:srgbClr val="4986B3"/>
                </a:solidFill>
              </a:rPr>
              <a:t>Maciek Nowicki</a:t>
            </a:r>
          </a:p>
          <a:p>
            <a:r>
              <a:rPr lang="pl-PL" dirty="0">
                <a:solidFill>
                  <a:srgbClr val="5858A2"/>
                </a:solidFill>
                <a:hlinkClick r:id="rId2"/>
              </a:rPr>
              <a:t>maciejnowicki@crgkoscian.pl</a:t>
            </a:r>
            <a:r>
              <a:rPr lang="pl-PL" dirty="0">
                <a:solidFill>
                  <a:srgbClr val="5858A2"/>
                </a:solidFill>
              </a:rPr>
              <a:t> </a:t>
            </a:r>
            <a:endParaRPr lang="en-US" dirty="0">
              <a:solidFill>
                <a:srgbClr val="585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350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695E3E9-9F76-4AF1-824E-A25811A03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87F0A7-763A-42D5-B1C0-BF9CDF3C1E3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>
                <a:solidFill>
                  <a:srgbClr val="5999AA"/>
                </a:solidFill>
              </a:rPr>
              <a:t>Definiujemy potrzebę lub problem społeczny mieszkańców</a:t>
            </a:r>
          </a:p>
          <a:p>
            <a:r>
              <a:rPr lang="pl-PL" dirty="0">
                <a:solidFill>
                  <a:srgbClr val="5999AA"/>
                </a:solidFill>
              </a:rPr>
              <a:t>Potrzeba lub problem społeczny powinny być treściwe, zwięzłe i znane wnioskodawcom</a:t>
            </a:r>
            <a:endParaRPr lang="en-US" dirty="0">
              <a:solidFill>
                <a:srgbClr val="5999AA"/>
              </a:solidFill>
            </a:endParaRPr>
          </a:p>
        </p:txBody>
      </p:sp>
      <p:pic>
        <p:nvPicPr>
          <p:cNvPr id="8" name="Content Placeholder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276E9355-7588-4450-8E23-609CD191BF8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753" y="2084083"/>
            <a:ext cx="2689834" cy="2689834"/>
          </a:xfrm>
        </p:spPr>
      </p:pic>
    </p:spTree>
    <p:extLst>
      <p:ext uri="{BB962C8B-B14F-4D97-AF65-F5344CB8AC3E}">
        <p14:creationId xmlns:p14="http://schemas.microsoft.com/office/powerpoint/2010/main" val="2229960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43E9D1D-001F-4328-B495-B21EB5C7B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1D3D6C-CF83-4F97-9E00-DE27E1876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solidFill>
                  <a:srgbClr val="5999AA"/>
                </a:solidFill>
              </a:rPr>
              <a:t>Niski</a:t>
            </a:r>
            <a:r>
              <a:rPr lang="en-US" dirty="0">
                <a:solidFill>
                  <a:srgbClr val="5999AA"/>
                </a:solidFill>
              </a:rPr>
              <a:t> </a:t>
            </a:r>
            <a:r>
              <a:rPr lang="en-US" dirty="0" err="1">
                <a:solidFill>
                  <a:srgbClr val="5999AA"/>
                </a:solidFill>
              </a:rPr>
              <a:t>poziom</a:t>
            </a:r>
            <a:r>
              <a:rPr lang="en-US" dirty="0">
                <a:solidFill>
                  <a:srgbClr val="5999AA"/>
                </a:solidFill>
              </a:rPr>
              <a:t> </a:t>
            </a:r>
            <a:r>
              <a:rPr lang="pl-PL" dirty="0">
                <a:solidFill>
                  <a:srgbClr val="5999AA"/>
                </a:solidFill>
              </a:rPr>
              <a:t>bezpieczeństwa zdrowotnego mieszkańców w związku z epidemią koronawirusa</a:t>
            </a:r>
          </a:p>
          <a:p>
            <a:r>
              <a:rPr lang="pl-PL" dirty="0">
                <a:solidFill>
                  <a:srgbClr val="5999AA"/>
                </a:solidFill>
              </a:rPr>
              <a:t>Zwiększony poziom izolacji dzieci i młodzieży związany z ograniczeniami publicznymi</a:t>
            </a:r>
          </a:p>
          <a:p>
            <a:r>
              <a:rPr lang="pl-PL" dirty="0">
                <a:solidFill>
                  <a:srgbClr val="5999AA"/>
                </a:solidFill>
              </a:rPr>
              <a:t>Niski poziom wiedzy mieszkańców na temat lokalnych wydarzeń historycznych</a:t>
            </a:r>
          </a:p>
          <a:p>
            <a:r>
              <a:rPr lang="pl-PL" dirty="0">
                <a:solidFill>
                  <a:srgbClr val="5999AA"/>
                </a:solidFill>
              </a:rPr>
              <a:t>Niski poziom integracji pomiędzy mieszkańcami wsi/osiedla/miasta/gminy</a:t>
            </a:r>
          </a:p>
          <a:p>
            <a:r>
              <a:rPr lang="pl-PL" dirty="0">
                <a:solidFill>
                  <a:srgbClr val="5999AA"/>
                </a:solidFill>
              </a:rPr>
              <a:t>Pogłebiające się uzależnienie dzieci i młodzieży od urządzeń mobilnych</a:t>
            </a:r>
          </a:p>
        </p:txBody>
      </p:sp>
    </p:spTree>
    <p:extLst>
      <p:ext uri="{BB962C8B-B14F-4D97-AF65-F5344CB8AC3E}">
        <p14:creationId xmlns:p14="http://schemas.microsoft.com/office/powerpoint/2010/main" val="220877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F876E-F0C8-4350-B149-FE3FBC9E4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DB384-0E21-4F54-86F4-28C6488DCDC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>
                <a:solidFill>
                  <a:srgbClr val="5999AA"/>
                </a:solidFill>
              </a:rPr>
              <a:t>Potrzebę lub problem społeczny analizujemy za pomocą drzewa potrzeby</a:t>
            </a:r>
          </a:p>
          <a:p>
            <a:r>
              <a:rPr lang="pl-PL" dirty="0">
                <a:solidFill>
                  <a:srgbClr val="5999AA"/>
                </a:solidFill>
              </a:rPr>
              <a:t>Przyczyny są naszymi korzeniami</a:t>
            </a:r>
          </a:p>
          <a:p>
            <a:r>
              <a:rPr lang="pl-PL" dirty="0">
                <a:solidFill>
                  <a:srgbClr val="5999AA"/>
                </a:solidFill>
              </a:rPr>
              <a:t>Skutki są koroną naszego drzewa i owocami</a:t>
            </a:r>
            <a:endParaRPr lang="en-US" dirty="0">
              <a:solidFill>
                <a:srgbClr val="5999AA"/>
              </a:solidFill>
            </a:endParaRPr>
          </a:p>
        </p:txBody>
      </p:sp>
      <p:pic>
        <p:nvPicPr>
          <p:cNvPr id="6" name="Content Placeholder 5" descr="A picture containing animal&#10;&#10;Description automatically generated">
            <a:extLst>
              <a:ext uri="{FF2B5EF4-FFF2-40B4-BE49-F238E27FC236}">
                <a16:creationId xmlns:a16="http://schemas.microsoft.com/office/drawing/2014/main" id="{0FA7EEFC-9832-42CA-AC98-0A4B0154E70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991" y="1690688"/>
            <a:ext cx="3959341" cy="3959341"/>
          </a:xfrm>
        </p:spPr>
      </p:pic>
    </p:spTree>
    <p:extLst>
      <p:ext uri="{BB962C8B-B14F-4D97-AF65-F5344CB8AC3E}">
        <p14:creationId xmlns:p14="http://schemas.microsoft.com/office/powerpoint/2010/main" val="3735206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1CD7ADC-EFD4-45A6-B746-35F2846F0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36800"/>
            <a:ext cx="10515600" cy="1325563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5999AA"/>
                </a:solidFill>
              </a:rPr>
              <a:t>Niski poziom integracji pomiędzy mieszkańcami</a:t>
            </a:r>
            <a:endParaRPr lang="en-US" dirty="0">
              <a:solidFill>
                <a:srgbClr val="5999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849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58BBA45-7985-436B-853F-285E44CE6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958" y="365125"/>
            <a:ext cx="9152879" cy="1325563"/>
          </a:xfrm>
        </p:spPr>
        <p:txBody>
          <a:bodyPr/>
          <a:lstStyle/>
          <a:p>
            <a:r>
              <a:rPr lang="pl-PL" dirty="0">
                <a:solidFill>
                  <a:srgbClr val="5999AA"/>
                </a:solidFill>
              </a:rPr>
              <a:t>Przyczyny:</a:t>
            </a:r>
            <a:endParaRPr lang="en-US" dirty="0">
              <a:solidFill>
                <a:srgbClr val="5999AA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230561-B887-453A-B794-72CDCB02C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5999AA"/>
                </a:solidFill>
              </a:rPr>
              <a:t>Niska liczba wydarzeń dla mieszkańców</a:t>
            </a:r>
          </a:p>
          <a:p>
            <a:r>
              <a:rPr lang="pl-PL" dirty="0">
                <a:solidFill>
                  <a:srgbClr val="5999AA"/>
                </a:solidFill>
              </a:rPr>
              <a:t>Brak insfrastruktury do organizacji spotkań lub wydarzeń</a:t>
            </a:r>
          </a:p>
          <a:p>
            <a:r>
              <a:rPr lang="pl-PL" dirty="0">
                <a:solidFill>
                  <a:srgbClr val="5999AA"/>
                </a:solidFill>
              </a:rPr>
              <a:t>Zmiany w strukturze społecznej mieszkańców, pojawiają się nowi mieszkańcy</a:t>
            </a:r>
          </a:p>
          <a:p>
            <a:r>
              <a:rPr lang="pl-PL" dirty="0">
                <a:solidFill>
                  <a:srgbClr val="5999AA"/>
                </a:solidFill>
              </a:rPr>
              <a:t>Zmiany technologiczne, które mają wpływ na wszystkich mieszkańców – od dzieci do najstarszych</a:t>
            </a:r>
          </a:p>
          <a:p>
            <a:r>
              <a:rPr lang="pl-PL" dirty="0">
                <a:solidFill>
                  <a:srgbClr val="5999AA"/>
                </a:solidFill>
              </a:rPr>
              <a:t>Szybkie tempo życia</a:t>
            </a:r>
          </a:p>
          <a:p>
            <a:endParaRPr lang="en-US" dirty="0">
              <a:solidFill>
                <a:srgbClr val="5999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191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58BBA45-7985-436B-853F-285E44CE6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958" y="365125"/>
            <a:ext cx="9152879" cy="1325563"/>
          </a:xfrm>
        </p:spPr>
        <p:txBody>
          <a:bodyPr/>
          <a:lstStyle/>
          <a:p>
            <a:r>
              <a:rPr lang="pl-PL" dirty="0">
                <a:solidFill>
                  <a:srgbClr val="5999AA"/>
                </a:solidFill>
              </a:rPr>
              <a:t>Skutki:</a:t>
            </a:r>
            <a:endParaRPr lang="en-US" dirty="0">
              <a:solidFill>
                <a:srgbClr val="5999AA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230561-B887-453A-B794-72CDCB02C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5999AA"/>
                </a:solidFill>
              </a:rPr>
              <a:t>Degradacja relacji społecznych</a:t>
            </a:r>
          </a:p>
          <a:p>
            <a:r>
              <a:rPr lang="pl-PL" dirty="0">
                <a:solidFill>
                  <a:srgbClr val="5999AA"/>
                </a:solidFill>
              </a:rPr>
              <a:t>Pogłębiająca się izolacja – od dzieci do najstarszych</a:t>
            </a:r>
          </a:p>
          <a:p>
            <a:r>
              <a:rPr lang="pl-PL" dirty="0">
                <a:solidFill>
                  <a:srgbClr val="5999AA"/>
                </a:solidFill>
              </a:rPr>
              <a:t>Zanikanie istotnych wartości społecznych</a:t>
            </a:r>
          </a:p>
          <a:p>
            <a:r>
              <a:rPr lang="pl-PL" dirty="0">
                <a:solidFill>
                  <a:srgbClr val="5999AA"/>
                </a:solidFill>
              </a:rPr>
              <a:t>Zaniedbywanie przestrzeni publicznej</a:t>
            </a:r>
          </a:p>
          <a:p>
            <a:endParaRPr lang="pl-PL" dirty="0">
              <a:solidFill>
                <a:srgbClr val="5999AA"/>
              </a:solidFill>
            </a:endParaRPr>
          </a:p>
          <a:p>
            <a:endParaRPr lang="en-US" dirty="0">
              <a:solidFill>
                <a:srgbClr val="5999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468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6CD18DE-AE52-4F40-86F3-2E3703B54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5999AA"/>
                </a:solidFill>
              </a:rPr>
              <a:t>Jak opisać uczestników projektu?</a:t>
            </a:r>
            <a:endParaRPr lang="en-US" dirty="0">
              <a:solidFill>
                <a:srgbClr val="5999AA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7A8FC37-0AF0-464A-B8DD-9693CC3DB3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85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FB8A0D8-1BC5-4DE9-8660-9432B3131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E98E124-2F01-424F-8D2F-D9A615E5F6D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pl-PL" altLang="pl-PL" sz="2000" dirty="0">
                <a:solidFill>
                  <a:srgbClr val="5999AA"/>
                </a:solidFill>
                <a:cs typeface="Tahoma" pitchFamily="34" charset="0"/>
              </a:rPr>
              <a:t>Kim są uczestnicy naszego projektu? (wiek, płeć, status)</a:t>
            </a:r>
          </a:p>
          <a:p>
            <a:pPr algn="just">
              <a:lnSpc>
                <a:spcPct val="15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pl-PL" altLang="pl-PL" sz="2000" dirty="0">
                <a:solidFill>
                  <a:srgbClr val="5999AA"/>
                </a:solidFill>
                <a:cs typeface="Tahoma" pitchFamily="34" charset="0"/>
              </a:rPr>
              <a:t>Ilu uczestników będzie brało udział w naszym projekcie?</a:t>
            </a:r>
          </a:p>
          <a:p>
            <a:pPr algn="just">
              <a:lnSpc>
                <a:spcPct val="15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pl-PL" altLang="pl-PL" sz="2000" dirty="0">
                <a:solidFill>
                  <a:srgbClr val="5999AA"/>
                </a:solidFill>
                <a:cs typeface="Tahoma" pitchFamily="34" charset="0"/>
              </a:rPr>
              <a:t>Liczba uczestników nie podlega ocenie merytorycznej (nie ma tutaj zasady „im więcej tym lepiej”)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01BFF0-544D-48DF-8139-F1A8780E1C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7" name="Content Placeholder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85EEB07-8D29-47E7-AB4F-AED28B7656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415" y="1520351"/>
            <a:ext cx="3817298" cy="381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708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FD16485-A2D2-41B1-A8B5-D08BCAB4C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5999AA"/>
                </a:solidFill>
              </a:rPr>
              <a:t>Dziękuję za uwagę!</a:t>
            </a:r>
            <a:endParaRPr lang="en-US" dirty="0">
              <a:solidFill>
                <a:srgbClr val="5999AA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16D6628-9910-4B6D-9A68-91A11590B2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Maciek Nowicki</a:t>
            </a:r>
          </a:p>
          <a:p>
            <a:r>
              <a:rPr lang="pl-PL" dirty="0">
                <a:hlinkClick r:id="rId2"/>
              </a:rPr>
              <a:t>maciejnowicki@crgkoscian.pl</a:t>
            </a:r>
            <a:r>
              <a:rPr lang="pl-PL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06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969C287-259F-40EA-8C99-CFBCEA13F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5999AA"/>
                </a:solidFill>
              </a:rPr>
              <a:t>Tytuł projektu</a:t>
            </a:r>
            <a:endParaRPr lang="en-US" dirty="0">
              <a:solidFill>
                <a:srgbClr val="5999AA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2311BF-01A1-4325-AE5D-8213E008B9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Jaki powinien być tytuł projektu?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642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D64FC-AE63-4531-9844-A92C1F0BF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F1015D-062E-4597-A569-B424320AAD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5999AA"/>
                </a:solidFill>
              </a:rPr>
              <a:t>Unikatowy</a:t>
            </a:r>
            <a:r>
              <a:rPr lang="en-US" dirty="0">
                <a:solidFill>
                  <a:srgbClr val="5999AA"/>
                </a:solidFill>
              </a:rPr>
              <a:t> </a:t>
            </a:r>
            <a:r>
              <a:rPr lang="pl-PL" dirty="0">
                <a:solidFill>
                  <a:srgbClr val="5999AA"/>
                </a:solidFill>
              </a:rPr>
              <a:t>i łatwy do identyfikacji</a:t>
            </a:r>
          </a:p>
          <a:p>
            <a:r>
              <a:rPr lang="pl-PL" dirty="0">
                <a:solidFill>
                  <a:srgbClr val="5999AA"/>
                </a:solidFill>
              </a:rPr>
              <a:t>Zwięzły i odnoszący się do specyfiki projektu, uczestników lub miejsca realizacji</a:t>
            </a:r>
          </a:p>
          <a:p>
            <a:r>
              <a:rPr lang="pl-PL" dirty="0">
                <a:solidFill>
                  <a:srgbClr val="5999AA"/>
                </a:solidFill>
              </a:rPr>
              <a:t>Tytuł nie podlega ocenie merytorycznej</a:t>
            </a:r>
            <a:endParaRPr lang="en-US" dirty="0">
              <a:solidFill>
                <a:srgbClr val="5999AA"/>
              </a:solidFill>
            </a:endParaRPr>
          </a:p>
        </p:txBody>
      </p:sp>
      <p:pic>
        <p:nvPicPr>
          <p:cNvPr id="3" name="Content Placeholder 2" descr="A close up of a logo&#10;&#10;Description automatically generated">
            <a:extLst>
              <a:ext uri="{FF2B5EF4-FFF2-40B4-BE49-F238E27FC236}">
                <a16:creationId xmlns:a16="http://schemas.microsoft.com/office/drawing/2014/main" id="{5535A70A-1F72-458C-B21B-005687A7278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229" y="1446806"/>
            <a:ext cx="3964388" cy="3964388"/>
          </a:xfrm>
        </p:spPr>
      </p:pic>
    </p:spTree>
    <p:extLst>
      <p:ext uri="{BB962C8B-B14F-4D97-AF65-F5344CB8AC3E}">
        <p14:creationId xmlns:p14="http://schemas.microsoft.com/office/powerpoint/2010/main" val="4263589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B7DD2-23B0-4AAA-947A-3B0A53BEF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07977-FD79-4218-9661-47063213DA5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>
                <a:solidFill>
                  <a:srgbClr val="5999AA"/>
                </a:solidFill>
              </a:rPr>
              <a:t>Internetowy Konkurs Solowy</a:t>
            </a:r>
          </a:p>
          <a:p>
            <a:r>
              <a:rPr lang="pl-PL" dirty="0">
                <a:solidFill>
                  <a:srgbClr val="5999AA"/>
                </a:solidFill>
              </a:rPr>
              <a:t>Bądź Zero Waste w Kościanie</a:t>
            </a:r>
          </a:p>
          <a:p>
            <a:r>
              <a:rPr lang="pl-PL" dirty="0">
                <a:solidFill>
                  <a:srgbClr val="5999AA"/>
                </a:solidFill>
              </a:rPr>
              <a:t>Po nitce do kłębka...</a:t>
            </a:r>
          </a:p>
          <a:p>
            <a:r>
              <a:rPr lang="pl-PL" dirty="0">
                <a:solidFill>
                  <a:srgbClr val="5999AA"/>
                </a:solidFill>
              </a:rPr>
              <a:t>Bawmy się razem, bez komputera</a:t>
            </a:r>
            <a:endParaRPr lang="en-US" dirty="0">
              <a:solidFill>
                <a:srgbClr val="5999AA"/>
              </a:solidFill>
            </a:endParaRPr>
          </a:p>
        </p:txBody>
      </p:sp>
      <p:pic>
        <p:nvPicPr>
          <p:cNvPr id="6" name="Content Placeholder 5" descr="A picture containing toy, food&#10;&#10;Description automatically generated">
            <a:extLst>
              <a:ext uri="{FF2B5EF4-FFF2-40B4-BE49-F238E27FC236}">
                <a16:creationId xmlns:a16="http://schemas.microsoft.com/office/drawing/2014/main" id="{C83802DB-B5A4-4387-8F2C-01D921984E7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409" y="1825625"/>
            <a:ext cx="3852809" cy="3852809"/>
          </a:xfrm>
        </p:spPr>
      </p:pic>
    </p:spTree>
    <p:extLst>
      <p:ext uri="{BB962C8B-B14F-4D97-AF65-F5344CB8AC3E}">
        <p14:creationId xmlns:p14="http://schemas.microsoft.com/office/powerpoint/2010/main" val="2782047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5A81E2-EEE6-429D-A256-F25780664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5999AA"/>
                </a:solidFill>
              </a:rPr>
              <a:t>Termin realizacji projektu</a:t>
            </a:r>
            <a:endParaRPr lang="en-US" dirty="0">
              <a:solidFill>
                <a:srgbClr val="5999AA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B84E9FF-F4A4-4D41-B931-69DDF39553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99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3006E1-8006-4DF1-AF72-00E06F3A1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431EC9-EF04-402B-95D3-8D02EEEEC6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>
                <a:solidFill>
                  <a:srgbClr val="5999AA"/>
                </a:solidFill>
              </a:rPr>
              <a:t>Projekt musi wynosić minimum 21 dni kalendarzowych</a:t>
            </a:r>
          </a:p>
          <a:p>
            <a:r>
              <a:rPr lang="pl-PL" dirty="0">
                <a:solidFill>
                  <a:srgbClr val="5999AA"/>
                </a:solidFill>
              </a:rPr>
              <a:t>Projekt musi zakończyć się najpóźniej 31 października 2020 roku</a:t>
            </a:r>
          </a:p>
          <a:p>
            <a:r>
              <a:rPr lang="pl-PL" dirty="0">
                <a:solidFill>
                  <a:srgbClr val="5999AA"/>
                </a:solidFill>
              </a:rPr>
              <a:t>Termin nie podlega ocenie merytorycznej</a:t>
            </a:r>
            <a:endParaRPr lang="en-US" dirty="0">
              <a:solidFill>
                <a:srgbClr val="5999AA"/>
              </a:solidFill>
            </a:endParaRPr>
          </a:p>
        </p:txBody>
      </p:sp>
      <p:pic>
        <p:nvPicPr>
          <p:cNvPr id="8" name="Content Placeholder 7" descr="A close up of a logo&#10;&#10;Description automatically generated">
            <a:extLst>
              <a:ext uri="{FF2B5EF4-FFF2-40B4-BE49-F238E27FC236}">
                <a16:creationId xmlns:a16="http://schemas.microsoft.com/office/drawing/2014/main" id="{6DA0CBD9-B3D2-4582-88CA-89C2A82FB17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762" y="1338358"/>
            <a:ext cx="4181283" cy="4181283"/>
          </a:xfrm>
        </p:spPr>
      </p:pic>
    </p:spTree>
    <p:extLst>
      <p:ext uri="{BB962C8B-B14F-4D97-AF65-F5344CB8AC3E}">
        <p14:creationId xmlns:p14="http://schemas.microsoft.com/office/powerpoint/2010/main" val="2351806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3006E1-8006-4DF1-AF72-00E06F3A1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431EC9-EF04-402B-95D3-8D02EEEEC6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>
                <a:solidFill>
                  <a:srgbClr val="5999AA"/>
                </a:solidFill>
              </a:rPr>
              <a:t>Projekt musi być złożony minimum 5 dni kalendarzowych przed terminem komisji konkursowej</a:t>
            </a:r>
          </a:p>
          <a:p>
            <a:r>
              <a:rPr lang="pl-PL" dirty="0">
                <a:solidFill>
                  <a:srgbClr val="5999AA"/>
                </a:solidFill>
              </a:rPr>
              <a:t>Komisja konkursowa zbiera się w każdy pierwszy i trzeci czwartek miesiąca</a:t>
            </a:r>
            <a:endParaRPr lang="en-US" dirty="0">
              <a:solidFill>
                <a:srgbClr val="5999AA"/>
              </a:solidFill>
            </a:endParaRPr>
          </a:p>
        </p:txBody>
      </p:sp>
      <p:pic>
        <p:nvPicPr>
          <p:cNvPr id="8" name="Content Placeholder 7" descr="A close up of a logo&#10;&#10;Description automatically generated">
            <a:extLst>
              <a:ext uri="{FF2B5EF4-FFF2-40B4-BE49-F238E27FC236}">
                <a16:creationId xmlns:a16="http://schemas.microsoft.com/office/drawing/2014/main" id="{6DA0CBD9-B3D2-4582-88CA-89C2A82FB17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762" y="1338358"/>
            <a:ext cx="4181283" cy="4181283"/>
          </a:xfrm>
        </p:spPr>
      </p:pic>
    </p:spTree>
    <p:extLst>
      <p:ext uri="{BB962C8B-B14F-4D97-AF65-F5344CB8AC3E}">
        <p14:creationId xmlns:p14="http://schemas.microsoft.com/office/powerpoint/2010/main" val="3036516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D77772D-9FB5-4905-951A-963DD90E8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999AA"/>
                </a:solidFill>
              </a:rPr>
              <a:t>Jak </a:t>
            </a:r>
            <a:r>
              <a:rPr lang="en-US" dirty="0" err="1">
                <a:solidFill>
                  <a:srgbClr val="5999AA"/>
                </a:solidFill>
              </a:rPr>
              <a:t>opisa</a:t>
            </a:r>
            <a:r>
              <a:rPr lang="pl-PL" dirty="0">
                <a:solidFill>
                  <a:srgbClr val="5999AA"/>
                </a:solidFill>
              </a:rPr>
              <a:t>ć problem lub potrzebę społeczną?</a:t>
            </a:r>
            <a:endParaRPr lang="en-US" dirty="0">
              <a:solidFill>
                <a:srgbClr val="5999AA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2127A3B-0A20-4C40-AFAB-A353EFCC2F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Zdefiniowanie potrzeby lub problemu społecznego, jego analiza i diagnoza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408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1494D-89FF-47B6-9197-99FEB22E7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2896A-B33C-4E6F-9B99-A0BB76FE32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193434"/>
          </a:xfrm>
        </p:spPr>
        <p:txBody>
          <a:bodyPr>
            <a:normAutofit lnSpcReduction="10000"/>
          </a:bodyPr>
          <a:lstStyle/>
          <a:p>
            <a:r>
              <a:rPr lang="pl-PL" sz="2400" dirty="0">
                <a:solidFill>
                  <a:srgbClr val="5999AA"/>
                </a:solidFill>
              </a:rPr>
              <a:t>Jaka jest potrzeba społeczna lub jaki problem społeczny naszych mieszkańców?</a:t>
            </a:r>
          </a:p>
          <a:p>
            <a:r>
              <a:rPr lang="pl-PL" sz="2400" dirty="0">
                <a:solidFill>
                  <a:srgbClr val="5999AA"/>
                </a:solidFill>
              </a:rPr>
              <a:t>Wśród kogo dostrzegamy potrzebę lub problem społeczny?</a:t>
            </a:r>
          </a:p>
          <a:p>
            <a:r>
              <a:rPr lang="pl-PL" sz="2400" dirty="0">
                <a:solidFill>
                  <a:srgbClr val="5999AA"/>
                </a:solidFill>
              </a:rPr>
              <a:t>Gdzie występuje?</a:t>
            </a:r>
          </a:p>
          <a:p>
            <a:r>
              <a:rPr lang="pl-PL" sz="2400" dirty="0">
                <a:solidFill>
                  <a:srgbClr val="5999AA"/>
                </a:solidFill>
              </a:rPr>
              <a:t>Jakie są jego przyczyny i skutki? Co jeśli pozostanie nierozwiązany?</a:t>
            </a:r>
          </a:p>
          <a:p>
            <a:r>
              <a:rPr lang="pl-PL" sz="2400" dirty="0">
                <a:solidFill>
                  <a:srgbClr val="5999AA"/>
                </a:solidFill>
              </a:rPr>
              <a:t>Skąd wiemy o potrzebie lub problemie? (rozmowy, ankiety, wywiady, obserwacje)</a:t>
            </a:r>
          </a:p>
        </p:txBody>
      </p:sp>
      <p:pic>
        <p:nvPicPr>
          <p:cNvPr id="6" name="Content Placeholder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5DE1C5F-9B81-4F50-9504-87A40DDF0B8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013" y="1435007"/>
            <a:ext cx="3817298" cy="3817298"/>
          </a:xfrm>
        </p:spPr>
      </p:pic>
    </p:spTree>
    <p:extLst>
      <p:ext uri="{BB962C8B-B14F-4D97-AF65-F5344CB8AC3E}">
        <p14:creationId xmlns:p14="http://schemas.microsoft.com/office/powerpoint/2010/main" val="2793844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BDFA167-2C91-4CC5-8B72-FA00E385217F}" vid="{765DFA66-7D2D-48A6-9D65-C590E88CDC8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314</TotalTime>
  <Words>391</Words>
  <Application>Microsoft Office PowerPoint</Application>
  <PresentationFormat>Widescreen</PresentationFormat>
  <Paragraphs>55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Lokalny Fundusz Małych Inicjatyw</vt:lpstr>
      <vt:lpstr>Tytuł projektu</vt:lpstr>
      <vt:lpstr>PowerPoint Presentation</vt:lpstr>
      <vt:lpstr>PowerPoint Presentation</vt:lpstr>
      <vt:lpstr>Termin realizacji projektu</vt:lpstr>
      <vt:lpstr>PowerPoint Presentation</vt:lpstr>
      <vt:lpstr>PowerPoint Presentation</vt:lpstr>
      <vt:lpstr>Jak opisać problem lub potrzebę społeczną?</vt:lpstr>
      <vt:lpstr>PowerPoint Presentation</vt:lpstr>
      <vt:lpstr>PowerPoint Presentation</vt:lpstr>
      <vt:lpstr>PowerPoint Presentation</vt:lpstr>
      <vt:lpstr>PowerPoint Presentation</vt:lpstr>
      <vt:lpstr>Niski poziom integracji pomiędzy mieszkańcami</vt:lpstr>
      <vt:lpstr>Przyczyny:</vt:lpstr>
      <vt:lpstr>Skutki:</vt:lpstr>
      <vt:lpstr>Jak opisać uczestników projektu?</vt:lpstr>
      <vt:lpstr>PowerPoint Presentation</vt:lpstr>
      <vt:lpstr>Dziękuję za uwagę!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Lokalny Fundusz Małych Inicjatyw</dc:title>
  <dc:creator>Maciej Nowicki</dc:creator>
  <cp:lastModifiedBy>Maciej Nowicki</cp:lastModifiedBy>
  <cp:revision>3</cp:revision>
  <dcterms:created xsi:type="dcterms:W3CDTF">2020-06-08T01:16:34Z</dcterms:created>
  <dcterms:modified xsi:type="dcterms:W3CDTF">2020-06-17T20:34:06Z</dcterms:modified>
</cp:coreProperties>
</file>